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9" r:id="rId3"/>
    <p:sldId id="260" r:id="rId4"/>
    <p:sldId id="262" r:id="rId5"/>
    <p:sldId id="263" r:id="rId6"/>
    <p:sldId id="274" r:id="rId7"/>
    <p:sldId id="275" r:id="rId8"/>
    <p:sldId id="266" r:id="rId9"/>
    <p:sldId id="267" r:id="rId10"/>
    <p:sldId id="277" r:id="rId11"/>
    <p:sldId id="270" r:id="rId12"/>
    <p:sldId id="271" r:id="rId13"/>
    <p:sldId id="272" r:id="rId14"/>
    <p:sldId id="276" r:id="rId15"/>
    <p:sldId id="273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97" autoAdjust="0"/>
    <p:restoredTop sz="94638" autoAdjust="0"/>
  </p:normalViewPr>
  <p:slideViewPr>
    <p:cSldViewPr>
      <p:cViewPr>
        <p:scale>
          <a:sx n="90" d="100"/>
          <a:sy n="90" d="100"/>
        </p:scale>
        <p:origin x="-1234" y="-3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19.04.2026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19.04.2026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19.04.2026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19.04.2026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19.04.2026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19.04.2026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19.04.2026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8.jpeg"/><Relationship Id="rId4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Layout" Target="../slideLayouts/slideLayout8.xml"/><Relationship Id="rId1" Type="http://schemas.openxmlformats.org/officeDocument/2006/relationships/audio" Target="file:///C:\Users\ADMIN\Desktop\neizvesten-gimn-rossii-so-slovami.mp3" TargetMode="External"/><Relationship Id="rId4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7.gif"/><Relationship Id="rId4" Type="http://schemas.openxmlformats.org/officeDocument/2006/relationships/image" Target="../media/image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Надежда\Desktop\Надя5\Рисунок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3060997" y="1916832"/>
            <a:ext cx="561546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Государственные</a:t>
            </a:r>
          </a:p>
          <a:p>
            <a:pPr algn="ctr"/>
            <a:r>
              <a:rPr lang="ru-RU" sz="48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символы России</a:t>
            </a:r>
            <a:endParaRPr lang="ru-RU" sz="48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 txBox="1">
            <a:spLocks/>
          </p:cNvSpPr>
          <p:nvPr/>
        </p:nvSpPr>
        <p:spPr>
          <a:xfrm>
            <a:off x="1475656" y="332656"/>
            <a:ext cx="6264696" cy="648072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Найди флаг России</a:t>
            </a:r>
            <a:endParaRPr kumimoji="0" lang="ru-RU" sz="36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8b9ff1482bdd2472b52bf7838d2de4dd_x102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9552" y="980728"/>
            <a:ext cx="3528392" cy="259176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bg1">
                <a:lumMod val="6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 descr="флаг китая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60032" y="1052638"/>
            <a:ext cx="3837806" cy="239862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bg1">
                <a:lumMod val="6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 descr="фран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88024" y="3861048"/>
            <a:ext cx="4031254" cy="252028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bg1">
                <a:lumMod val="6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 descr="p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39552" y="3789040"/>
            <a:ext cx="3505572" cy="262917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bg1">
                <a:lumMod val="6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8" name="TextBox 7"/>
          <p:cNvSpPr txBox="1"/>
          <p:nvPr/>
        </p:nvSpPr>
        <p:spPr>
          <a:xfrm>
            <a:off x="611560" y="1052736"/>
            <a:ext cx="314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/>
              <a:t>1</a:t>
            </a:r>
            <a:endParaRPr lang="ru-RU" sz="20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4932040" y="1124744"/>
            <a:ext cx="314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/>
              <a:t>2</a:t>
            </a:r>
            <a:endParaRPr lang="ru-RU" sz="20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3635896" y="3861048"/>
            <a:ext cx="314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/>
              <a:t>3</a:t>
            </a:r>
            <a:endParaRPr lang="ru-RU" sz="20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4860032" y="3933056"/>
            <a:ext cx="314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/>
              <a:t>4</a:t>
            </a:r>
            <a:endParaRPr lang="ru-RU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003232" cy="635670"/>
          </a:xfrm>
        </p:spPr>
        <p:txBody>
          <a:bodyPr>
            <a:normAutofit/>
          </a:bodyPr>
          <a:lstStyle/>
          <a:p>
            <a:pPr algn="ctr"/>
            <a:r>
              <a:rPr lang="ru-RU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Государственный гимн России</a:t>
            </a:r>
            <a:endParaRPr lang="ru-RU" sz="32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Содержимое 4" descr="0021-021-Vot-i-podoshlo-vremja-proschatsja.pn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5292080" y="1268760"/>
            <a:ext cx="3400425" cy="463867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95536" y="980728"/>
            <a:ext cx="4896544" cy="5184576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Гимн страны - это тоже государственный символ. Он исполняется в особенных, торжественных случаях. Гимн России очень красивый и величественный. Каждый гражданин России должен знать слова гимна. Гимн посвящен нашей стране, ее бескрайним просторам, отважным людям, великой истории, в гимне поется о прошлом и будущем страны, о горячей любви к своей Родине.</a:t>
            </a:r>
          </a:p>
          <a:p>
            <a:pPr>
              <a:lnSpc>
                <a:spcPct val="150000"/>
              </a:lnSpc>
            </a:pP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Слова для гимна нашей Родины Написал Сергей Владимирович Михалков.</a:t>
            </a:r>
            <a:endParaRPr lang="ru-RU" sz="2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156176" y="6021288"/>
            <a:ext cx="192738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С.В. Михалков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neizvesten-gimn-rossii-so-slovami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3539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35696" y="260648"/>
            <a:ext cx="5486400" cy="566738"/>
          </a:xfrm>
        </p:spPr>
        <p:txBody>
          <a:bodyPr>
            <a:noAutofit/>
          </a:bodyPr>
          <a:lstStyle/>
          <a:p>
            <a:pPr algn="ctr"/>
            <a:r>
              <a:rPr lang="ru-RU" sz="4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Герб России</a:t>
            </a:r>
            <a:endParaRPr lang="ru-RU" sz="40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23528" y="908720"/>
            <a:ext cx="4176464" cy="5341366"/>
          </a:xfrm>
        </p:spPr>
        <p:txBody>
          <a:bodyPr>
            <a:noAutofit/>
          </a:bodyPr>
          <a:lstStyle/>
          <a:p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Герб – это отличительный знак государства, изображаемый на флагах, монетах, печатях. На фоне щита красного цвета изображен золотой двуглавый орел. Правой лапой орел сжимает скипетр, в левой лапе – держава. Скипетр и держава всегда были символами царской власти.  Над головой орла золотая корона. На груди орла расположен щит. На щите изображен всадник на коне.</a:t>
            </a:r>
            <a:endParaRPr lang="ru-RU" sz="2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480px-Russland-Wappen.svg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499992" y="1340768"/>
            <a:ext cx="3919611" cy="47525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Щит Российского герба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500301_html_25f1c1bb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44008" y="1628800"/>
            <a:ext cx="4191000" cy="505777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79512" y="1340768"/>
            <a:ext cx="4464496" cy="5122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000" dirty="0" smtClean="0">
                <a:solidFill>
                  <a:srgbClr val="002060"/>
                </a:solidFill>
              </a:rPr>
              <a:t>Это непростой всадник. Зовут его святой Георгий Победоносец. </a:t>
            </a:r>
          </a:p>
          <a:p>
            <a:pPr>
              <a:lnSpc>
                <a:spcPct val="150000"/>
              </a:lnSpc>
            </a:pPr>
            <a:r>
              <a:rPr lang="ru-RU" sz="2000" dirty="0" smtClean="0">
                <a:solidFill>
                  <a:srgbClr val="002060"/>
                </a:solidFill>
              </a:rPr>
              <a:t>Издавна он почитался на Руси как покровитель воинов, защитник Отечества! В руках у Георгия Победоносца серебряное копье. Этим копьем он поражает черного змея, а верный конь топчет змея копытами. Змей – символ зла. Наш герб символизирует победу добра над злом, красоту и справедливость!</a:t>
            </a:r>
            <a:endParaRPr lang="ru-RU" sz="20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дзаголовок 2"/>
          <p:cNvSpPr txBox="1">
            <a:spLocks/>
          </p:cNvSpPr>
          <p:nvPr/>
        </p:nvSpPr>
        <p:spPr>
          <a:xfrm>
            <a:off x="1619672" y="332656"/>
            <a:ext cx="6336704" cy="792088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Найди герб России</a:t>
            </a:r>
            <a:endParaRPr kumimoji="0" lang="ru-RU" sz="36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ф германии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1560" y="980728"/>
            <a:ext cx="2160240" cy="2700300"/>
          </a:xfrm>
          <a:prstGeom prst="rect">
            <a:avLst/>
          </a:prstGeom>
        </p:spPr>
      </p:pic>
      <p:pic>
        <p:nvPicPr>
          <p:cNvPr id="7" name="Рисунок 6" descr="герб китая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213669" y="1268760"/>
            <a:ext cx="1944442" cy="2288254"/>
          </a:xfrm>
          <a:prstGeom prst="rect">
            <a:avLst/>
          </a:prstGeom>
        </p:spPr>
      </p:pic>
      <p:pic>
        <p:nvPicPr>
          <p:cNvPr id="8" name="Рисунок 7" descr="gerb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11560" y="4005064"/>
            <a:ext cx="2214555" cy="2592288"/>
          </a:xfrm>
          <a:prstGeom prst="rect">
            <a:avLst/>
          </a:prstGeom>
        </p:spPr>
      </p:pic>
      <p:pic>
        <p:nvPicPr>
          <p:cNvPr id="9" name="Рисунок 8" descr="1087139_original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734834" y="4077072"/>
            <a:ext cx="2762896" cy="2304256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251520" y="980728"/>
            <a:ext cx="314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/>
              <a:t>1</a:t>
            </a:r>
            <a:endParaRPr lang="ru-RU" sz="20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5796136" y="1268760"/>
            <a:ext cx="314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/>
              <a:t>2</a:t>
            </a:r>
            <a:endParaRPr lang="ru-RU" sz="20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251520" y="4293096"/>
            <a:ext cx="2880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3</a:t>
            </a:r>
            <a:endParaRPr lang="ru-RU" sz="20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5868144" y="4293096"/>
            <a:ext cx="314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/>
              <a:t>4</a:t>
            </a:r>
            <a:endParaRPr lang="ru-RU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герб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0" y="1052736"/>
            <a:ext cx="3312368" cy="3974842"/>
          </a:xfrm>
          <a:prstGeom prst="rect">
            <a:avLst/>
          </a:prstGeom>
        </p:spPr>
      </p:pic>
      <p:pic>
        <p:nvPicPr>
          <p:cNvPr id="10" name="Рисунок 9" descr="800px-Coat_of_arms.svg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355976" y="1988840"/>
            <a:ext cx="5362437" cy="5424635"/>
          </a:xfrm>
          <a:prstGeom prst="rect">
            <a:avLst/>
          </a:prstGeom>
        </p:spPr>
      </p:pic>
      <p:pic>
        <p:nvPicPr>
          <p:cNvPr id="11" name="Рисунок 10" descr="0_836cf_8b44935f_L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156176" y="0"/>
            <a:ext cx="2698428" cy="2952328"/>
          </a:xfrm>
          <a:prstGeom prst="rect">
            <a:avLst/>
          </a:prstGeom>
        </p:spPr>
      </p:pic>
      <p:pic>
        <p:nvPicPr>
          <p:cNvPr id="12" name="Рисунок 11" descr="500301_html_25f1c1bb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203848" y="5517232"/>
            <a:ext cx="720080" cy="869006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539552" y="188640"/>
            <a:ext cx="554461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Собери герб </a:t>
            </a:r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России</a:t>
            </a:r>
            <a:endParaRPr lang="ru-RU" sz="3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1.57529E-6 L -0.54132 -0.2588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100" y="-13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1.61693E-6 L -0.59652 0.21096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800" y="10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1.83669E-6 L -0.17327 -0.39903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700" y="-20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Flag-map_of_Russia-edit.svg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47664" y="1988840"/>
            <a:ext cx="6096000" cy="35433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07504" y="476672"/>
            <a:ext cx="8806322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Россия - самая большая и прекрасная страна в мире.</a:t>
            </a:r>
          </a:p>
          <a:p>
            <a:pPr algn="ctr"/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Россия – наша Родина.</a:t>
            </a:r>
            <a:endParaRPr lang="ru-RU" sz="28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404664"/>
            <a:ext cx="905427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Столица нашего государства – город Москва. </a:t>
            </a:r>
          </a:p>
          <a:p>
            <a:pPr algn="ctr">
              <a:lnSpc>
                <a:spcPct val="150000"/>
              </a:lnSpc>
            </a:pPr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 Москве работают правительство Российской Федерации и наш президент.</a:t>
            </a:r>
            <a:endParaRPr lang="ru-RU" sz="20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122260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9552" y="1556792"/>
            <a:ext cx="6096000" cy="4572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4" name="Рисунок 3" descr="путин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148064" y="4509120"/>
            <a:ext cx="3816424" cy="216264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bg1">
                <a:lumMod val="6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332656"/>
            <a:ext cx="7488832" cy="454372"/>
          </a:xfrm>
        </p:spPr>
        <p:txBody>
          <a:bodyPr>
            <a:noAutofit/>
          </a:bodyPr>
          <a:lstStyle/>
          <a:p>
            <a:pPr algn="ctr"/>
            <a:r>
              <a:rPr lang="ru-RU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Символы государства.</a:t>
            </a:r>
            <a:endParaRPr lang="ru-RU" sz="32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9552" y="836712"/>
            <a:ext cx="8280920" cy="1224136"/>
          </a:xfrm>
        </p:spPr>
        <p:txBody>
          <a:bodyPr>
            <a:normAutofit/>
          </a:bodyPr>
          <a:lstStyle/>
          <a:p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Каждое государство обязательно имеет государственные символы: флаг, герб и гимн. У России тоже есть государственные символы.</a:t>
            </a:r>
            <a:endParaRPr lang="ru-RU" sz="2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Рисунок 8" descr="37812242_gimn00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508104" y="1772816"/>
            <a:ext cx="3306084" cy="4824536"/>
          </a:xfrm>
          <a:prstGeom prst="rect">
            <a:avLst/>
          </a:prstGeom>
        </p:spPr>
      </p:pic>
      <p:pic>
        <p:nvPicPr>
          <p:cNvPr id="10" name="Рисунок 9" descr="flag(fkz)_1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9512" y="1988840"/>
            <a:ext cx="3476625" cy="3714750"/>
          </a:xfrm>
          <a:prstGeom prst="rect">
            <a:avLst/>
          </a:prstGeom>
        </p:spPr>
      </p:pic>
      <p:pic>
        <p:nvPicPr>
          <p:cNvPr id="11" name="Рисунок 10" descr="gerb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347864" y="4437112"/>
            <a:ext cx="1968493" cy="23042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p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792288" y="764703"/>
            <a:ext cx="5486400" cy="3962871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755576" y="4653136"/>
            <a:ext cx="7776864" cy="1591072"/>
          </a:xfrm>
        </p:spPr>
        <p:txBody>
          <a:bodyPr>
            <a:normAutofit/>
          </a:bodyPr>
          <a:lstStyle/>
          <a:p>
            <a:pPr algn="ctr"/>
            <a:r>
              <a:rPr lang="ru-RU" sz="2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Российский флаг – символ доблести и чести российского народа. Российский флаг развивается на государственных зданиях, вывешивается на домах в дни государственных праздников.</a:t>
            </a:r>
            <a:endParaRPr lang="ru-RU" sz="24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467544" y="332656"/>
            <a:ext cx="8424936" cy="56673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Флаг – </a:t>
            </a: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это прикрепленное к древку полотнище определенного размера и цвета.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8" name="Рисунок 7" descr="p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1763688" y="836712"/>
            <a:ext cx="5486400" cy="39628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p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899592" y="1124744"/>
            <a:ext cx="7562004" cy="5462096"/>
          </a:xfrm>
          <a:prstGeom prst="rect">
            <a:avLst/>
          </a:prstGeom>
        </p:spPr>
      </p:pic>
      <p:pic>
        <p:nvPicPr>
          <p:cNvPr id="4" name="Рисунок 3" descr="n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1520" y="1484784"/>
            <a:ext cx="4387686" cy="296607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5" name="Рисунок 4" descr="mzxp69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44008" y="1484784"/>
            <a:ext cx="4320480" cy="288032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6" name="Рисунок 5" descr="VABS0425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139952" y="3284984"/>
            <a:ext cx="4801687" cy="318832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7" name="Рисунок 6" descr="PrezidentskiesamoletyRossiibudutraspisanypodgzhel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23528" y="3933056"/>
            <a:ext cx="4146224" cy="2663949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8" name="Прямоугольник 7"/>
          <p:cNvSpPr/>
          <p:nvPr/>
        </p:nvSpPr>
        <p:spPr>
          <a:xfrm>
            <a:off x="683568" y="332656"/>
            <a:ext cx="799288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Государственный флаг России можно увидеть на военных парадах, на кораблях, на борту российских самолетов.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332656"/>
            <a:ext cx="8640960" cy="1570186"/>
          </a:xfrm>
        </p:spPr>
        <p:txBody>
          <a:bodyPr>
            <a:noAutofit/>
          </a:bodyPr>
          <a:lstStyle/>
          <a:p>
            <a:r>
              <a:rPr lang="ru-RU" sz="2400" dirty="0" smtClean="0">
                <a:solidFill>
                  <a:srgbClr val="0070C0"/>
                </a:solidFill>
              </a:rPr>
              <a:t>Во все времена отношение граждан к своему флагу было очень уважительным. Воины, давая клятву верности Родине, целовали кончик флага, рискуя своей жизнью, выносили флаг с поля боя, чтобы он не доставался врагу.</a:t>
            </a:r>
            <a:endParaRPr lang="ru-RU" sz="2400" dirty="0"/>
          </a:p>
        </p:txBody>
      </p:sp>
      <p:pic>
        <p:nvPicPr>
          <p:cNvPr id="3" name="Рисунок 2" descr="p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1475656" y="1876840"/>
            <a:ext cx="6696744" cy="4837113"/>
          </a:xfrm>
          <a:prstGeom prst="rect">
            <a:avLst/>
          </a:prstGeom>
        </p:spPr>
      </p:pic>
      <p:pic>
        <p:nvPicPr>
          <p:cNvPr id="4" name="Рисунок 3" descr="894cccb76b265deeb9915dff0fae8b2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7544" y="1988840"/>
            <a:ext cx="5707951" cy="374441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5" name="Рисунок 4" descr="6297081p9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203848" y="2852936"/>
            <a:ext cx="5714098" cy="377130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692696"/>
            <a:ext cx="8229600" cy="1143000"/>
          </a:xfrm>
        </p:spPr>
        <p:txBody>
          <a:bodyPr>
            <a:noAutofit/>
          </a:bodyPr>
          <a:lstStyle/>
          <a:p>
            <a:pPr algn="l"/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Современный флаг утвердил великий русский царь Петр</a:t>
            </a:r>
            <a:r>
              <a:rPr lang="en-US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I</a:t>
            </a:r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 Полотнище его состоит из трех полос белого, синего, красного цветов. Полосы расположены горизонтально. Цвета флага выбраны неслучайно.</a:t>
            </a:r>
            <a:r>
              <a:rPr lang="en-US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endParaRPr lang="ru-RU" sz="28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84062469_large_pavel1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95936" y="2492896"/>
            <a:ext cx="4932548" cy="394603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4" name="Рисунок 3" descr="133941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1520" y="3068960"/>
            <a:ext cx="3495916" cy="302433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Значение цвета на флаге</a:t>
            </a:r>
            <a:endParaRPr lang="ru-RU" b="1" dirty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RUS.gif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39552" y="1196752"/>
            <a:ext cx="7881677" cy="5254451"/>
          </a:xfrm>
        </p:spPr>
      </p:pic>
      <p:sp>
        <p:nvSpPr>
          <p:cNvPr id="5" name="TextBox 4"/>
          <p:cNvSpPr txBox="1"/>
          <p:nvPr/>
        </p:nvSpPr>
        <p:spPr>
          <a:xfrm>
            <a:off x="1259632" y="1772816"/>
            <a:ext cx="633670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Белый цвет означает мир, </a:t>
            </a:r>
          </a:p>
          <a:p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чистоту, надежду.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331640" y="3429000"/>
            <a:ext cx="662473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Синий – цвет безоблачного мирного неба, верности и правды.</a:t>
            </a:r>
            <a:endParaRPr lang="ru-RU" sz="2800" b="1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403648" y="5085184"/>
            <a:ext cx="655272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Красный – огонь и отвагу.</a:t>
            </a:r>
            <a:endParaRPr lang="ru-RU" sz="2800" b="1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269</TotalTime>
  <Words>440</Words>
  <Application>Microsoft Office PowerPoint</Application>
  <PresentationFormat>Экран (4:3)</PresentationFormat>
  <Paragraphs>38</Paragraphs>
  <Slides>15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Презентация PowerPoint</vt:lpstr>
      <vt:lpstr>Презентация PowerPoint</vt:lpstr>
      <vt:lpstr>Презентация PowerPoint</vt:lpstr>
      <vt:lpstr>    Символы государства.</vt:lpstr>
      <vt:lpstr>Презентация PowerPoint</vt:lpstr>
      <vt:lpstr>Презентация PowerPoint</vt:lpstr>
      <vt:lpstr>Во все времена отношение граждан к своему флагу было очень уважительным. Воины, давая клятву верности Родине, целовали кончик флага, рискуя своей жизнью, выносили флаг с поля боя, чтобы он не доставался врагу.</vt:lpstr>
      <vt:lpstr>Современный флаг утвердил великий русский царь Петр I. Полотнище его состоит из трех полос белого, синего, красного цветов. Полосы расположены горизонтально. Цвета флага выбраны неслучайно.  </vt:lpstr>
      <vt:lpstr>Значение цвета на флаге</vt:lpstr>
      <vt:lpstr>Презентация PowerPoint</vt:lpstr>
      <vt:lpstr>Государственный гимн России</vt:lpstr>
      <vt:lpstr>Герб России</vt:lpstr>
      <vt:lpstr>Щит Российского герба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Надежда</dc:creator>
  <cp:lastModifiedBy>Пользователь Windows</cp:lastModifiedBy>
  <cp:revision>33</cp:revision>
  <dcterms:created xsi:type="dcterms:W3CDTF">2015-02-07T15:10:13Z</dcterms:created>
  <dcterms:modified xsi:type="dcterms:W3CDTF">2026-04-19T09:40:36Z</dcterms:modified>
</cp:coreProperties>
</file>